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Relationship Id="rId21" Type="http://schemas.openxmlformats.org/officeDocument/2006/relationships/image" Target="../media/image209.png"/><Relationship Id="rId22" Type="http://schemas.openxmlformats.org/officeDocument/2006/relationships/image" Target="../media/image210.png"/><Relationship Id="rId23" Type="http://schemas.openxmlformats.org/officeDocument/2006/relationships/image" Target="../media/image211.png"/><Relationship Id="rId24" Type="http://schemas.openxmlformats.org/officeDocument/2006/relationships/image" Target="../media/image21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229.png"/><Relationship Id="rId19" Type="http://schemas.openxmlformats.org/officeDocument/2006/relationships/image" Target="../media/image230.png"/><Relationship Id="rId20" Type="http://schemas.openxmlformats.org/officeDocument/2006/relationships/image" Target="../media/image231.png"/><Relationship Id="rId21" Type="http://schemas.openxmlformats.org/officeDocument/2006/relationships/image" Target="../media/image232.png"/><Relationship Id="rId22" Type="http://schemas.openxmlformats.org/officeDocument/2006/relationships/image" Target="../media/image233.png"/><Relationship Id="rId23" Type="http://schemas.openxmlformats.org/officeDocument/2006/relationships/image" Target="../media/image234.png"/><Relationship Id="rId24" Type="http://schemas.openxmlformats.org/officeDocument/2006/relationships/image" Target="../media/image235.png"/><Relationship Id="rId25" Type="http://schemas.openxmlformats.org/officeDocument/2006/relationships/image" Target="../media/image236.png"/><Relationship Id="rId26" Type="http://schemas.openxmlformats.org/officeDocument/2006/relationships/image" Target="../media/image237.png"/><Relationship Id="rId27" Type="http://schemas.openxmlformats.org/officeDocument/2006/relationships/image" Target="../media/image2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png"/><Relationship Id="rId19" Type="http://schemas.openxmlformats.org/officeDocument/2006/relationships/image" Target="../media/image269.png"/><Relationship Id="rId20" Type="http://schemas.openxmlformats.org/officeDocument/2006/relationships/image" Target="../media/image270.png"/><Relationship Id="rId21" Type="http://schemas.openxmlformats.org/officeDocument/2006/relationships/image" Target="../media/image271.png"/><Relationship Id="rId22" Type="http://schemas.openxmlformats.org/officeDocument/2006/relationships/image" Target="../media/image272.png"/><Relationship Id="rId23" Type="http://schemas.openxmlformats.org/officeDocument/2006/relationships/image" Target="../media/image27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13036" y="2088421"/>
            <a:ext cx="7758948" cy="5925360"/>
            <a:chOff x="5213036" y="2088421"/>
            <a:chExt cx="7758948" cy="5925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3036" y="2088421"/>
              <a:ext cx="7758948" cy="59253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048" y="592857"/>
            <a:ext cx="17057167" cy="14286"/>
            <a:chOff x="619048" y="592857"/>
            <a:chExt cx="170571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857"/>
              <a:ext cx="170571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30195" y="4892271"/>
            <a:ext cx="9951333" cy="14286"/>
            <a:chOff x="-4330195" y="4892271"/>
            <a:chExt cx="9951333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30195" y="4892271"/>
              <a:ext cx="9951333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1174" y="5145476"/>
            <a:ext cx="10381431" cy="14286"/>
            <a:chOff x="12481174" y="5145476"/>
            <a:chExt cx="1038143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481174" y="5145476"/>
              <a:ext cx="10381431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209360" y="6611899"/>
            <a:ext cx="5119750" cy="3974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382883" y="6577952"/>
            <a:ext cx="5187454" cy="396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5858" y="138381"/>
            <a:ext cx="4700769" cy="3961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447619"/>
            <a:ext cx="18285714" cy="838095"/>
            <a:chOff x="0" y="9447619"/>
            <a:chExt cx="18285714" cy="8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447619"/>
              <a:ext cx="18285714" cy="838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72" y="9632248"/>
            <a:ext cx="9272873" cy="59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0978" y="3059492"/>
            <a:ext cx="12437792" cy="23341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09869" y="4760431"/>
            <a:ext cx="9024638" cy="1225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790167" cy="547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31" y="997155"/>
            <a:ext cx="1613961" cy="10191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5383054" y="6577571"/>
            <a:ext cx="5187664" cy="396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10003" y="6612495"/>
            <a:ext cx="5119797" cy="3961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52" y="131429"/>
            <a:ext cx="9717692" cy="39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79263" y="8468205"/>
            <a:ext cx="903912" cy="640100"/>
            <a:chOff x="8479263" y="8468205"/>
            <a:chExt cx="903912" cy="6401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9263" y="8468205"/>
              <a:ext cx="903912" cy="6401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3267" y="1980453"/>
            <a:ext cx="3815812" cy="3438902"/>
            <a:chOff x="1183267" y="1980453"/>
            <a:chExt cx="3815812" cy="34389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267" y="1980453"/>
              <a:ext cx="3815812" cy="343890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18846" y="3658000"/>
            <a:ext cx="7171729" cy="5915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41014" y="1897504"/>
            <a:ext cx="4088479" cy="3521851"/>
            <a:chOff x="5541014" y="1897504"/>
            <a:chExt cx="4088479" cy="35218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1014" y="1897504"/>
              <a:ext cx="4088479" cy="35218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95315" y="666242"/>
            <a:ext cx="3992627" cy="2915690"/>
            <a:chOff x="9795315" y="666242"/>
            <a:chExt cx="3992627" cy="29156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95315" y="666242"/>
              <a:ext cx="3992627" cy="29156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3267" y="5689280"/>
            <a:ext cx="3815812" cy="3650013"/>
            <a:chOff x="1183267" y="5689280"/>
            <a:chExt cx="3815812" cy="36500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3267" y="5689280"/>
              <a:ext cx="3815812" cy="36500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41014" y="5611060"/>
            <a:ext cx="4088479" cy="3526739"/>
            <a:chOff x="5541014" y="5611060"/>
            <a:chExt cx="4088479" cy="35267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41014" y="5611060"/>
              <a:ext cx="4088479" cy="35267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71386" y="666242"/>
            <a:ext cx="3220320" cy="2915690"/>
            <a:chOff x="14171386" y="666242"/>
            <a:chExt cx="3220320" cy="29156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71386" y="666242"/>
              <a:ext cx="3220320" cy="2915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752558" cy="547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524" y="982408"/>
            <a:ext cx="1958086" cy="1085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843" y="3701624"/>
            <a:ext cx="3501821" cy="3501821"/>
            <a:chOff x="858843" y="3701624"/>
            <a:chExt cx="3501821" cy="3501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843" y="3701624"/>
              <a:ext cx="3501821" cy="35018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8989" y="4864518"/>
            <a:ext cx="1727309" cy="11348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52" y="131429"/>
            <a:ext cx="9486445" cy="3974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5383559" y="6577390"/>
            <a:ext cx="5187340" cy="3974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09360" y="6611899"/>
            <a:ext cx="5119750" cy="397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29954" y="1032017"/>
            <a:ext cx="12508756" cy="8307276"/>
            <a:chOff x="4729954" y="1032017"/>
            <a:chExt cx="12508756" cy="83072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9954" y="1032017"/>
              <a:ext cx="12508756" cy="830727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68204" y="1066497"/>
            <a:ext cx="5760804" cy="16400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92857" y="2626080"/>
            <a:ext cx="5142780" cy="3567468"/>
            <a:chOff x="5092857" y="2626080"/>
            <a:chExt cx="5142780" cy="35674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2857" y="2626080"/>
              <a:ext cx="5142780" cy="35674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04147" y="2626080"/>
            <a:ext cx="5760599" cy="3567468"/>
            <a:chOff x="10704147" y="2626080"/>
            <a:chExt cx="5760599" cy="35674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04147" y="2626080"/>
              <a:ext cx="5760599" cy="35674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25346" y="6400000"/>
            <a:ext cx="903912" cy="640100"/>
            <a:chOff x="4925346" y="6400000"/>
            <a:chExt cx="903912" cy="6401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25346" y="6400000"/>
              <a:ext cx="903912" cy="64010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40081" y="6344119"/>
            <a:ext cx="8309791" cy="2981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779348" cy="547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524" y="982408"/>
            <a:ext cx="1958086" cy="1085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843" y="3701624"/>
            <a:ext cx="3501821" cy="3501821"/>
            <a:chOff x="858843" y="3701624"/>
            <a:chExt cx="3501821" cy="3501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843" y="3701624"/>
              <a:ext cx="3501821" cy="35018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8989" y="4864518"/>
            <a:ext cx="1727309" cy="11348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52" y="131429"/>
            <a:ext cx="9486445" cy="3974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5383559" y="6577390"/>
            <a:ext cx="5187340" cy="3974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09360" y="6611899"/>
            <a:ext cx="5119750" cy="397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29954" y="1032017"/>
            <a:ext cx="12508756" cy="8307276"/>
            <a:chOff x="4729954" y="1032017"/>
            <a:chExt cx="12508756" cy="83072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9954" y="1032017"/>
              <a:ext cx="12508756" cy="83072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74731" y="1368786"/>
            <a:ext cx="5128034" cy="2832138"/>
            <a:chOff x="5074731" y="1368786"/>
            <a:chExt cx="5128034" cy="28321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74731" y="1368786"/>
              <a:ext cx="5128034" cy="28321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77880" y="1428626"/>
            <a:ext cx="5760599" cy="2832138"/>
            <a:chOff x="10777880" y="1428626"/>
            <a:chExt cx="5760599" cy="28321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77880" y="1428626"/>
              <a:ext cx="5760599" cy="28321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74731" y="4589474"/>
            <a:ext cx="903912" cy="640100"/>
            <a:chOff x="5074731" y="4589474"/>
            <a:chExt cx="903912" cy="6401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4731" y="4589474"/>
              <a:ext cx="903912" cy="64010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89471" y="4533595"/>
            <a:ext cx="9841220" cy="43238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783282" cy="547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524" y="982408"/>
            <a:ext cx="1958086" cy="1085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843" y="3701624"/>
            <a:ext cx="3501821" cy="3501821"/>
            <a:chOff x="858843" y="3701624"/>
            <a:chExt cx="3501821" cy="3501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843" y="3701624"/>
              <a:ext cx="3501821" cy="35018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7830" y="4864516"/>
            <a:ext cx="2087861" cy="11348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52" y="131429"/>
            <a:ext cx="9486445" cy="3974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5383559" y="6577390"/>
            <a:ext cx="5187340" cy="3974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09360" y="6611899"/>
            <a:ext cx="5119750" cy="397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82240" y="1032017"/>
            <a:ext cx="12508756" cy="8307276"/>
            <a:chOff x="4782240" y="1032017"/>
            <a:chExt cx="12508756" cy="83072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2240" y="1032017"/>
              <a:ext cx="12508756" cy="830727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35716" y="1066497"/>
            <a:ext cx="2732709" cy="11448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40783" y="1149899"/>
            <a:ext cx="1918894" cy="743554"/>
            <a:chOff x="7940783" y="1149899"/>
            <a:chExt cx="1918894" cy="7435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40783" y="1149899"/>
              <a:ext cx="1918894" cy="7435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25346" y="2145055"/>
            <a:ext cx="2320507" cy="2308524"/>
            <a:chOff x="4925346" y="2145055"/>
            <a:chExt cx="2320507" cy="23085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25346" y="2145055"/>
              <a:ext cx="2320507" cy="23085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94140" y="3412115"/>
            <a:ext cx="1631821" cy="4452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84856" y="2185320"/>
            <a:ext cx="2227356" cy="2275847"/>
            <a:chOff x="7484856" y="2185320"/>
            <a:chExt cx="2227356" cy="22758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84856" y="2185320"/>
              <a:ext cx="2227356" cy="22758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07040" y="3487697"/>
            <a:ext cx="1617974" cy="5186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57856" y="2145055"/>
            <a:ext cx="2551420" cy="2308524"/>
            <a:chOff x="10057856" y="2145055"/>
            <a:chExt cx="2551420" cy="23085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57856" y="2145055"/>
              <a:ext cx="2551420" cy="230852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33835" y="3401093"/>
            <a:ext cx="1224993" cy="5186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25346" y="4739169"/>
            <a:ext cx="4786866" cy="4253310"/>
            <a:chOff x="4925346" y="4739169"/>
            <a:chExt cx="4786866" cy="42533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25346" y="4739169"/>
              <a:ext cx="4786866" cy="42533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33700" y="2145055"/>
            <a:ext cx="4062365" cy="2308524"/>
            <a:chOff x="12933700" y="2145055"/>
            <a:chExt cx="4062365" cy="230852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33700" y="2145055"/>
              <a:ext cx="4062365" cy="230852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46214" y="4698033"/>
            <a:ext cx="7081648" cy="43238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780091" cy="547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524" y="982408"/>
            <a:ext cx="1958086" cy="1085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8843" y="3701624"/>
            <a:ext cx="3501821" cy="3501821"/>
            <a:chOff x="858843" y="3701624"/>
            <a:chExt cx="3501821" cy="3501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843" y="3701624"/>
              <a:ext cx="3501821" cy="35018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652" y="131429"/>
            <a:ext cx="9486445" cy="3974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5383559" y="6577390"/>
            <a:ext cx="5187340" cy="3974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09360" y="6611899"/>
            <a:ext cx="5119750" cy="397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08721" y="849129"/>
            <a:ext cx="12508756" cy="8307276"/>
            <a:chOff x="5108721" y="849129"/>
            <a:chExt cx="12508756" cy="83072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8721" y="849129"/>
              <a:ext cx="12508756" cy="830727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5716" y="1066497"/>
            <a:ext cx="2732709" cy="68766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2309" y="4270386"/>
            <a:ext cx="7081648" cy="43238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2573" y="5129954"/>
            <a:ext cx="2291671" cy="11348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99808" y="1618875"/>
            <a:ext cx="2306989" cy="2480664"/>
            <a:chOff x="5199808" y="1618875"/>
            <a:chExt cx="2306989" cy="24806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99808" y="1618875"/>
              <a:ext cx="2306989" cy="24806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74054" y="2658891"/>
            <a:ext cx="2552164" cy="4452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26301" y="1608249"/>
            <a:ext cx="2177604" cy="2491290"/>
            <a:chOff x="7526301" y="1608249"/>
            <a:chExt cx="2177604" cy="24912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26301" y="1608249"/>
              <a:ext cx="2177604" cy="24912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8459" y="3209060"/>
            <a:ext cx="1594060" cy="7582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03905" y="1574636"/>
            <a:ext cx="2722209" cy="2528401"/>
            <a:chOff x="9703905" y="1574636"/>
            <a:chExt cx="2722209" cy="25284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3905" y="1574636"/>
              <a:ext cx="2722209" cy="252840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27580" y="3346284"/>
            <a:ext cx="1631821" cy="4452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55607" y="1618875"/>
            <a:ext cx="2895545" cy="2439827"/>
            <a:chOff x="12455607" y="1618875"/>
            <a:chExt cx="2895545" cy="24398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55607" y="1618875"/>
              <a:ext cx="2895545" cy="243982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44811" y="3327608"/>
            <a:ext cx="1585983" cy="51839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354437" y="1647153"/>
            <a:ext cx="2263040" cy="2452386"/>
            <a:chOff x="15354437" y="1647153"/>
            <a:chExt cx="2263040" cy="24523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54437" y="1647153"/>
              <a:ext cx="2263040" cy="245238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861881" y="3327608"/>
            <a:ext cx="1289136" cy="51839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191671" y="4143779"/>
            <a:ext cx="4246117" cy="3059666"/>
            <a:chOff x="5191671" y="4143779"/>
            <a:chExt cx="4246117" cy="305966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91671" y="4143779"/>
              <a:ext cx="4246117" cy="30596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91671" y="7203445"/>
            <a:ext cx="4246117" cy="1952960"/>
            <a:chOff x="5191671" y="7203445"/>
            <a:chExt cx="4246117" cy="195296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91671" y="7203445"/>
              <a:ext cx="4246117" cy="1952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77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570" y="9600476"/>
            <a:ext cx="17045740" cy="14286"/>
            <a:chOff x="628570" y="9600476"/>
            <a:chExt cx="1704574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70" y="9600476"/>
              <a:ext cx="1704574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048" y="592857"/>
            <a:ext cx="17057167" cy="14286"/>
            <a:chOff x="619048" y="592857"/>
            <a:chExt cx="170571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857"/>
              <a:ext cx="170571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83400" y="5126218"/>
            <a:ext cx="10419150" cy="14286"/>
            <a:chOff x="-4583400" y="5126218"/>
            <a:chExt cx="1041915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583400" y="5126218"/>
              <a:ext cx="1041915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1174" y="5145476"/>
            <a:ext cx="10381431" cy="14286"/>
            <a:chOff x="12481174" y="5145476"/>
            <a:chExt cx="1038143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481174" y="5145476"/>
              <a:ext cx="10381431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783777" cy="547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526" y="962231"/>
            <a:ext cx="3789362" cy="1076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5383559" y="6577390"/>
            <a:ext cx="5187340" cy="3974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09365" y="6611904"/>
            <a:ext cx="5119750" cy="397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52" y="131429"/>
            <a:ext cx="9729530" cy="3974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2762" y="2122489"/>
            <a:ext cx="6420725" cy="3962611"/>
            <a:chOff x="1212762" y="2122489"/>
            <a:chExt cx="6420725" cy="39626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762" y="2122489"/>
              <a:ext cx="6420725" cy="39626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85659" y="2055824"/>
            <a:ext cx="9865679" cy="46172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6350442" y="5804924"/>
            <a:ext cx="30252817" cy="30857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49284" y="8391904"/>
            <a:ext cx="10754803" cy="8424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77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570" y="9600476"/>
            <a:ext cx="17045740" cy="14286"/>
            <a:chOff x="628570" y="9600476"/>
            <a:chExt cx="1704574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570" y="9600476"/>
              <a:ext cx="1704574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048" y="592857"/>
            <a:ext cx="17057167" cy="14286"/>
            <a:chOff x="619048" y="592857"/>
            <a:chExt cx="170571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592857"/>
              <a:ext cx="170571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83400" y="5126218"/>
            <a:ext cx="10419150" cy="14286"/>
            <a:chOff x="-4583400" y="5126218"/>
            <a:chExt cx="1041915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583400" y="5126218"/>
              <a:ext cx="1041915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1174" y="5145476"/>
            <a:ext cx="10381431" cy="14286"/>
            <a:chOff x="12481174" y="5145476"/>
            <a:chExt cx="1038143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481174" y="5145476"/>
              <a:ext cx="10381431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785987" cy="547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526" y="962231"/>
            <a:ext cx="3248657" cy="1076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5383559" y="6577390"/>
            <a:ext cx="5187340" cy="3974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09365" y="6611904"/>
            <a:ext cx="5119750" cy="397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52" y="131429"/>
            <a:ext cx="9729530" cy="3974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8491" y="2838203"/>
            <a:ext cx="4592126" cy="3763415"/>
            <a:chOff x="1578491" y="2838203"/>
            <a:chExt cx="4592126" cy="376341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407203" y="2838203"/>
              <a:ext cx="3763415" cy="3763415"/>
              <a:chOff x="2407203" y="2838203"/>
              <a:chExt cx="3763415" cy="376341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07203" y="2838203"/>
                <a:ext cx="3763415" cy="37634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78491" y="2838203"/>
              <a:ext cx="3763415" cy="3763415"/>
              <a:chOff x="1578491" y="2838203"/>
              <a:chExt cx="3763415" cy="37634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8491" y="2838203"/>
                <a:ext cx="3763415" cy="376341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947792" y="2838203"/>
            <a:ext cx="4491128" cy="3763415"/>
            <a:chOff x="6947792" y="2838203"/>
            <a:chExt cx="4491128" cy="376341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675505" y="2838203"/>
              <a:ext cx="3763415" cy="3763415"/>
              <a:chOff x="7675505" y="2838203"/>
              <a:chExt cx="3763415" cy="376341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675505" y="2838203"/>
                <a:ext cx="3763415" cy="37634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47792" y="2838203"/>
              <a:ext cx="3763415" cy="3763415"/>
              <a:chOff x="6947792" y="2838203"/>
              <a:chExt cx="3763415" cy="376341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47792" y="2838203"/>
                <a:ext cx="3763415" cy="376341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216095" y="2838203"/>
            <a:ext cx="4491128" cy="3763415"/>
            <a:chOff x="12216095" y="2838203"/>
            <a:chExt cx="4491128" cy="376341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943808" y="2838203"/>
              <a:ext cx="3763415" cy="3763415"/>
              <a:chOff x="12943808" y="2838203"/>
              <a:chExt cx="3763415" cy="37634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943808" y="2838203"/>
                <a:ext cx="3763415" cy="37634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216095" y="2838203"/>
              <a:ext cx="3763415" cy="3763415"/>
              <a:chOff x="12216095" y="2838203"/>
              <a:chExt cx="3763415" cy="37634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16095" y="2838203"/>
                <a:ext cx="3763415" cy="3763415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94523" y="6778147"/>
            <a:ext cx="2895139" cy="97793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34936" y="6934953"/>
            <a:ext cx="3778548" cy="5969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85430" y="6934953"/>
            <a:ext cx="2389424" cy="5969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88296" y="7621791"/>
            <a:ext cx="3418663" cy="203280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41491" y="2133857"/>
            <a:ext cx="10260148" cy="5969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07106" y="7445506"/>
            <a:ext cx="3396378" cy="171255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47810" y="7395191"/>
            <a:ext cx="3433978" cy="10728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48" y="592857"/>
            <a:ext cx="17057167" cy="14286"/>
            <a:chOff x="619048" y="592857"/>
            <a:chExt cx="170571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48" y="592857"/>
              <a:ext cx="170571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30195" y="4892271"/>
            <a:ext cx="9951333" cy="14286"/>
            <a:chOff x="-4330195" y="4892271"/>
            <a:chExt cx="9951333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30195" y="4892271"/>
              <a:ext cx="995133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1174" y="5145476"/>
            <a:ext cx="10381431" cy="14286"/>
            <a:chOff x="12481174" y="5145476"/>
            <a:chExt cx="1038143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481174" y="5145476"/>
              <a:ext cx="1038143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73829" y="1617127"/>
            <a:ext cx="12261866" cy="4839175"/>
            <a:chOff x="2973829" y="1617127"/>
            <a:chExt cx="12261866" cy="48391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940137" y="1617127"/>
              <a:ext cx="6336646" cy="4839175"/>
              <a:chOff x="5940137" y="1617127"/>
              <a:chExt cx="6336646" cy="48391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40137" y="1617127"/>
                <a:ext cx="6336646" cy="483917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8816" y="2321174"/>
              <a:ext cx="9338824" cy="27925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0325" y="3817242"/>
              <a:ext cx="7670608" cy="27917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369" y="7728850"/>
            <a:ext cx="6490804" cy="14286"/>
            <a:chOff x="652369" y="7728850"/>
            <a:chExt cx="6490804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369" y="7728850"/>
              <a:ext cx="6490804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83798" y="7726945"/>
            <a:ext cx="6490804" cy="14286"/>
            <a:chOff x="11183798" y="7726945"/>
            <a:chExt cx="6490804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3798" y="7726945"/>
              <a:ext cx="6490804" cy="142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09365" y="6611904"/>
            <a:ext cx="5119750" cy="3974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5383559" y="6577390"/>
            <a:ext cx="5187340" cy="3974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75858" y="138381"/>
            <a:ext cx="4700702" cy="3974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9447619"/>
            <a:ext cx="18285714" cy="838095"/>
            <a:chOff x="0" y="9447619"/>
            <a:chExt cx="18285714" cy="8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9447619"/>
              <a:ext cx="18285714" cy="83809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6672" y="9632249"/>
            <a:ext cx="9272625" cy="5937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632508" y="1464813"/>
            <a:ext cx="5020699" cy="3834211"/>
            <a:chOff x="6632508" y="1464813"/>
            <a:chExt cx="5020699" cy="38342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2508" y="1464813"/>
              <a:ext cx="5020699" cy="38342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0856" y="2472689"/>
            <a:ext cx="4830461" cy="20333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213756" y="6616428"/>
            <a:ext cx="5119616" cy="3884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379230" y="6581985"/>
            <a:ext cx="5187073" cy="3884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1363" y="6419506"/>
            <a:ext cx="1794595" cy="5172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07753" y="7140144"/>
            <a:ext cx="1678768" cy="8331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54896" y="6419506"/>
            <a:ext cx="2095386" cy="5206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21277" y="7142049"/>
            <a:ext cx="1652958" cy="7543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36611" y="6419506"/>
            <a:ext cx="1978405" cy="5771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17239" y="7142048"/>
            <a:ext cx="1787044" cy="14685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80573" y="6419506"/>
            <a:ext cx="1956024" cy="5682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23144" y="7142049"/>
            <a:ext cx="1452777" cy="4536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144" y="9760477"/>
            <a:ext cx="8729464" cy="3974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9936" y="959060"/>
            <a:ext cx="4714141" cy="13074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652" y="140953"/>
            <a:ext cx="9707768" cy="396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14286" y="1200000"/>
            <a:ext cx="5847619" cy="7847619"/>
            <a:chOff x="11314286" y="1200000"/>
            <a:chExt cx="5847619" cy="78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4286" y="1200000"/>
              <a:ext cx="5847619" cy="78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5382883" y="6577952"/>
            <a:ext cx="5187454" cy="3961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10003" y="6612495"/>
            <a:ext cx="5119797" cy="396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01973" y="9106917"/>
            <a:ext cx="3770702" cy="3485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841" y="2018437"/>
            <a:ext cx="9808843" cy="17163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464352" y="3054305"/>
            <a:ext cx="18514286" cy="30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464352" y="4015712"/>
            <a:ext cx="18514286" cy="6709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144" y="9760477"/>
            <a:ext cx="8727006" cy="3974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384139" y="6576810"/>
            <a:ext cx="5187340" cy="3974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6652" y="131429"/>
            <a:ext cx="9590902" cy="3974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08780" y="6611319"/>
            <a:ext cx="5119750" cy="3974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7724" y="787323"/>
            <a:ext cx="3849808" cy="12979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08362" y="1973181"/>
            <a:ext cx="5783645" cy="6965375"/>
            <a:chOff x="1608362" y="1973181"/>
            <a:chExt cx="5783645" cy="69653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8362" y="1973181"/>
              <a:ext cx="5783645" cy="69653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58477" y="1933182"/>
            <a:ext cx="9154406" cy="69377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77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637" y="9760477"/>
            <a:ext cx="8729949" cy="3974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526" y="997155"/>
            <a:ext cx="3741991" cy="1076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6145" y="140953"/>
            <a:ext cx="9647178" cy="3974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13756" y="6616428"/>
            <a:ext cx="5119616" cy="3884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6485" y="1855785"/>
            <a:ext cx="2329116" cy="33749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2762" y="2539128"/>
            <a:ext cx="3712584" cy="5409259"/>
            <a:chOff x="1212762" y="2539128"/>
            <a:chExt cx="3712584" cy="54092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762" y="2539128"/>
              <a:ext cx="3712584" cy="54092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2762" y="8108000"/>
            <a:ext cx="903912" cy="640100"/>
            <a:chOff x="1212762" y="8108000"/>
            <a:chExt cx="903912" cy="6401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2762" y="8108000"/>
              <a:ext cx="903912" cy="6401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50500" y="8050858"/>
            <a:ext cx="1953718" cy="65006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9351" y="1855785"/>
            <a:ext cx="2329116" cy="6733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16077" y="2539128"/>
            <a:ext cx="2431922" cy="2881588"/>
            <a:chOff x="5316077" y="2539128"/>
            <a:chExt cx="2431922" cy="28815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077" y="2539128"/>
              <a:ext cx="2431922" cy="28815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2028" y="2553874"/>
            <a:ext cx="2256221" cy="2881588"/>
            <a:chOff x="7882028" y="2553874"/>
            <a:chExt cx="2256221" cy="28815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2028" y="2553874"/>
              <a:ext cx="2256221" cy="28815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07834" y="2539128"/>
            <a:ext cx="2413134" cy="2915732"/>
            <a:chOff x="10307834" y="2539128"/>
            <a:chExt cx="2413134" cy="291573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07834" y="2539128"/>
              <a:ext cx="2413134" cy="29157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56800" y="2522056"/>
            <a:ext cx="2441699" cy="2915732"/>
            <a:chOff x="12856800" y="2522056"/>
            <a:chExt cx="2441699" cy="29157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56800" y="2522056"/>
              <a:ext cx="2441699" cy="29157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60958" y="2522056"/>
            <a:ext cx="2186012" cy="2898660"/>
            <a:chOff x="15460958" y="2522056"/>
            <a:chExt cx="2186012" cy="28986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60958" y="2522056"/>
              <a:ext cx="2186012" cy="289866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58935" y="5629973"/>
            <a:ext cx="12562080" cy="330469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188869" y="8466829"/>
            <a:ext cx="1365095" cy="873178"/>
            <a:chOff x="15188869" y="8466829"/>
            <a:chExt cx="1365095" cy="8731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88869" y="8466829"/>
              <a:ext cx="1365095" cy="873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77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2054" y="-345538"/>
            <a:ext cx="17060000" cy="10419549"/>
            <a:chOff x="1032054" y="-345538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41592" y="9331152"/>
              <a:ext cx="17045740" cy="14286"/>
              <a:chOff x="1041592" y="9331152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41592" y="9331152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32070" y="323533"/>
              <a:ext cx="17057167" cy="14286"/>
              <a:chOff x="1032070" y="323533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2070" y="323533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70378" y="4856894"/>
              <a:ext cx="10419150" cy="14286"/>
              <a:chOff x="-4170378" y="4856894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170378" y="4856894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94196" y="4876152"/>
              <a:ext cx="10381431" cy="14286"/>
              <a:chOff x="12894196" y="4876152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894196" y="4876152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144" y="9760477"/>
            <a:ext cx="8731426" cy="3967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382883" y="6577952"/>
            <a:ext cx="5187454" cy="3961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6652" y="131429"/>
            <a:ext cx="9527616" cy="39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8015" y="1009233"/>
            <a:ext cx="3638851" cy="1142857"/>
            <a:chOff x="1198015" y="1009233"/>
            <a:chExt cx="3638851" cy="11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8015" y="1009233"/>
              <a:ext cx="3638851" cy="1142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67718" y="1276611"/>
            <a:ext cx="7897014" cy="8049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10003" y="6612495"/>
            <a:ext cx="5119797" cy="3961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7526" y="997155"/>
            <a:ext cx="3789362" cy="1076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501871" y="-1029929"/>
            <a:ext cx="14799546" cy="133769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46853" y="4026367"/>
            <a:ext cx="2450935" cy="4976398"/>
            <a:chOff x="6146853" y="4026367"/>
            <a:chExt cx="2450935" cy="49763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46853" y="4026367"/>
              <a:ext cx="2450935" cy="49763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69703" y="4026367"/>
            <a:ext cx="2477150" cy="4967015"/>
            <a:chOff x="3669703" y="4026367"/>
            <a:chExt cx="2477150" cy="49670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69703" y="4026367"/>
              <a:ext cx="2477150" cy="4967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8015" y="4026367"/>
            <a:ext cx="2422806" cy="4961652"/>
            <a:chOff x="1198015" y="4026367"/>
            <a:chExt cx="2422806" cy="49616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8015" y="4026367"/>
              <a:ext cx="2422806" cy="49616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66663" y="2314302"/>
            <a:ext cx="5975583" cy="4522744"/>
            <a:chOff x="10166663" y="2314302"/>
            <a:chExt cx="5975583" cy="45227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66663" y="2314302"/>
              <a:ext cx="5975583" cy="45227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06912" y="6971981"/>
            <a:ext cx="903912" cy="640100"/>
            <a:chOff x="8906912" y="6971981"/>
            <a:chExt cx="903912" cy="6401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06912" y="6971981"/>
              <a:ext cx="903912" cy="6401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09525" y="6914839"/>
            <a:ext cx="7821671" cy="14119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809796" cy="5467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31" y="997155"/>
            <a:ext cx="1613961" cy="10191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5383054" y="6577571"/>
            <a:ext cx="5187664" cy="396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10003" y="6612495"/>
            <a:ext cx="5119797" cy="3961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52" y="131429"/>
            <a:ext cx="9717692" cy="39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6999" y="1877227"/>
            <a:ext cx="6171429" cy="5206555"/>
            <a:chOff x="1256999" y="1877227"/>
            <a:chExt cx="6171429" cy="5206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999" y="1877227"/>
              <a:ext cx="6171429" cy="5206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6728" y="1092390"/>
            <a:ext cx="7388018" cy="7012986"/>
            <a:chOff x="8626728" y="1092390"/>
            <a:chExt cx="7388018" cy="70129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6728" y="1092390"/>
              <a:ext cx="7388018" cy="70129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24731" y="4367467"/>
            <a:ext cx="965507" cy="975670"/>
            <a:chOff x="14124731" y="4367467"/>
            <a:chExt cx="965507" cy="9756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24731" y="4367467"/>
              <a:ext cx="965507" cy="9756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6815" y="4215067"/>
            <a:ext cx="2436701" cy="3193139"/>
            <a:chOff x="976815" y="4215067"/>
            <a:chExt cx="2436701" cy="31931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6815" y="4215067"/>
              <a:ext cx="2436701" cy="31931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3209" y="8576435"/>
            <a:ext cx="903912" cy="640100"/>
            <a:chOff x="1743209" y="8576435"/>
            <a:chExt cx="903912" cy="6401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3209" y="8576435"/>
              <a:ext cx="903912" cy="6401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21430" y="8519297"/>
            <a:ext cx="13711147" cy="7067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986175" y="7289166"/>
            <a:ext cx="4368520" cy="981965"/>
            <a:chOff x="2986175" y="7289166"/>
            <a:chExt cx="4368520" cy="98196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86175" y="7289166"/>
              <a:ext cx="4368520" cy="9819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99386" y="7550378"/>
            <a:ext cx="1738720" cy="459541"/>
            <a:chOff x="5999386" y="7550378"/>
            <a:chExt cx="1738720" cy="45954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99386" y="7550378"/>
              <a:ext cx="1738720" cy="459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826053" cy="547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31" y="997155"/>
            <a:ext cx="4702847" cy="11143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5383054" y="6577571"/>
            <a:ext cx="5187664" cy="396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10003" y="6612495"/>
            <a:ext cx="5119797" cy="3961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52" y="131429"/>
            <a:ext cx="9717692" cy="39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3267" y="1936214"/>
            <a:ext cx="4550681" cy="3748579"/>
            <a:chOff x="1183267" y="1936214"/>
            <a:chExt cx="4550681" cy="37485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3267" y="1936214"/>
              <a:ext cx="4550681" cy="37485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12289" y="1980453"/>
            <a:ext cx="903912" cy="640100"/>
            <a:chOff x="6412289" y="1980453"/>
            <a:chExt cx="903912" cy="6401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2289" y="1980453"/>
              <a:ext cx="903912" cy="6401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59059" y="1976696"/>
            <a:ext cx="7805528" cy="7067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3267" y="6123592"/>
            <a:ext cx="2992944" cy="1880203"/>
            <a:chOff x="1183267" y="6123592"/>
            <a:chExt cx="2992944" cy="18802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3267" y="6123592"/>
              <a:ext cx="2992944" cy="188020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17690" y="2837699"/>
            <a:ext cx="5422204" cy="12566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67533" y="3729408"/>
            <a:ext cx="9139335" cy="12753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09063" y="5002767"/>
            <a:ext cx="3484287" cy="2241650"/>
            <a:chOff x="6309063" y="5002767"/>
            <a:chExt cx="3484287" cy="22416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09063" y="5002767"/>
              <a:ext cx="3484287" cy="22416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8632" y="4681503"/>
            <a:ext cx="2013343" cy="35714"/>
            <a:chOff x="1438632" y="4681503"/>
            <a:chExt cx="2013343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340000">
              <a:off x="1438632" y="4681503"/>
              <a:ext cx="2013343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13066" y="4660106"/>
            <a:ext cx="2013343" cy="35714"/>
            <a:chOff x="1813066" y="4660106"/>
            <a:chExt cx="2013343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340000">
              <a:off x="1813066" y="4660106"/>
              <a:ext cx="201334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49616" y="5142857"/>
            <a:ext cx="2658065" cy="1366194"/>
            <a:chOff x="10349616" y="5142857"/>
            <a:chExt cx="2658065" cy="13661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49616" y="5142857"/>
              <a:ext cx="2658065" cy="13661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12289" y="7772225"/>
            <a:ext cx="903912" cy="640100"/>
            <a:chOff x="6412289" y="7772225"/>
            <a:chExt cx="903912" cy="6401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12289" y="7772225"/>
              <a:ext cx="903912" cy="64010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54569" y="7715083"/>
            <a:ext cx="9470347" cy="118289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51097" y="4785078"/>
            <a:ext cx="3736208" cy="2415477"/>
            <a:chOff x="13451097" y="4785078"/>
            <a:chExt cx="3736208" cy="241547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51097" y="4785078"/>
              <a:ext cx="3736208" cy="2415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032" y="-76215"/>
            <a:ext cx="17060000" cy="10419549"/>
            <a:chOff x="619032" y="-76215"/>
            <a:chExt cx="17060000" cy="104195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570" y="9600476"/>
              <a:ext cx="17045740" cy="14286"/>
              <a:chOff x="628570" y="9600476"/>
              <a:chExt cx="17045740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570" y="9600476"/>
                <a:ext cx="17045740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9048" y="592857"/>
              <a:ext cx="17057167" cy="14286"/>
              <a:chOff x="619048" y="592857"/>
              <a:chExt cx="17057167" cy="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9048" y="592857"/>
                <a:ext cx="17057167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83400" y="5126218"/>
              <a:ext cx="10419150" cy="14286"/>
              <a:chOff x="-4583400" y="5126218"/>
              <a:chExt cx="10419150" cy="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4583400" y="5126218"/>
                <a:ext cx="10419150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1174" y="5145476"/>
              <a:ext cx="10381431" cy="14286"/>
              <a:chOff x="12481174" y="5145476"/>
              <a:chExt cx="10381431" cy="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2481174" y="5145476"/>
                <a:ext cx="10381431" cy="142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15" y="9720477"/>
            <a:ext cx="8824577" cy="547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31" y="997155"/>
            <a:ext cx="1613961" cy="10191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5383054" y="6577571"/>
            <a:ext cx="5187664" cy="396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10003" y="6612495"/>
            <a:ext cx="5119797" cy="3961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652" y="131429"/>
            <a:ext cx="9717692" cy="396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3267" y="1877227"/>
            <a:ext cx="4742386" cy="3309869"/>
            <a:chOff x="1183267" y="1877227"/>
            <a:chExt cx="4742386" cy="33098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3267" y="1877227"/>
              <a:ext cx="4742386" cy="33098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23810" y="1877227"/>
            <a:ext cx="5176037" cy="3309869"/>
            <a:chOff x="6323810" y="1877227"/>
            <a:chExt cx="5176037" cy="33098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3810" y="1877227"/>
              <a:ext cx="5176037" cy="33098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6820" y="1862481"/>
            <a:ext cx="4785253" cy="3309869"/>
            <a:chOff x="11966820" y="1862481"/>
            <a:chExt cx="4785253" cy="33098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66820" y="1862481"/>
              <a:ext cx="4785253" cy="33098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3267" y="5585362"/>
            <a:ext cx="903912" cy="640100"/>
            <a:chOff x="1183267" y="5585362"/>
            <a:chExt cx="903912" cy="6401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3267" y="5585362"/>
              <a:ext cx="903912" cy="6401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96722" y="5513474"/>
            <a:ext cx="14700328" cy="35047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2022-11-09T07:28:05Z</dcterms:created>
  <dcterms:modified xsi:type="dcterms:W3CDTF">2022-11-09T07:28:05Z</dcterms:modified>
</cp:coreProperties>
</file>